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  <p:sldId id="262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3" d="100"/>
          <a:sy n="103" d="100"/>
        </p:scale>
        <p:origin x="-2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A6B737C-839B-494F-AA88-710F085C9B72}" type="doc">
      <dgm:prSet loTypeId="urn:microsoft.com/office/officeart/2005/8/layout/cycle2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3ED67065-B17C-466D-BDD5-77ACDFA51C33}">
      <dgm:prSet phldrT="[Texto]"/>
      <dgm:spPr/>
      <dgm:t>
        <a:bodyPr/>
        <a:lstStyle/>
        <a:p>
          <a:r>
            <a:rPr lang="es-ES" b="1" dirty="0" smtClean="0"/>
            <a:t>introducción</a:t>
          </a:r>
          <a:endParaRPr lang="es-ES" b="1" dirty="0"/>
        </a:p>
      </dgm:t>
    </dgm:pt>
    <dgm:pt modelId="{6942283F-A524-4D2F-9F8D-3F141570BFAA}" type="parTrans" cxnId="{5554B95F-2545-40C4-91C8-133C3EE027A0}">
      <dgm:prSet/>
      <dgm:spPr/>
      <dgm:t>
        <a:bodyPr/>
        <a:lstStyle/>
        <a:p>
          <a:endParaRPr lang="es-ES"/>
        </a:p>
      </dgm:t>
    </dgm:pt>
    <dgm:pt modelId="{CC80BD63-90A4-4BE0-A087-BF9CEF68A0B1}" type="sibTrans" cxnId="{5554B95F-2545-40C4-91C8-133C3EE027A0}">
      <dgm:prSet/>
      <dgm:spPr/>
      <dgm:t>
        <a:bodyPr/>
        <a:lstStyle/>
        <a:p>
          <a:endParaRPr lang="es-ES"/>
        </a:p>
      </dgm:t>
    </dgm:pt>
    <dgm:pt modelId="{627DAF92-DB29-4AC6-A251-456F959E11FF}">
      <dgm:prSet phldrT="[Texto]"/>
      <dgm:spPr/>
      <dgm:t>
        <a:bodyPr/>
        <a:lstStyle/>
        <a:p>
          <a:r>
            <a:rPr lang="es-ES" dirty="0" smtClean="0"/>
            <a:t>proceso</a:t>
          </a:r>
          <a:endParaRPr lang="es-ES" dirty="0"/>
        </a:p>
      </dgm:t>
    </dgm:pt>
    <dgm:pt modelId="{6BD66449-D8A9-4498-9D69-FB2956FD2078}" type="parTrans" cxnId="{3838CA47-E81E-4C47-A33C-53FDE0CCB644}">
      <dgm:prSet/>
      <dgm:spPr/>
      <dgm:t>
        <a:bodyPr/>
        <a:lstStyle/>
        <a:p>
          <a:endParaRPr lang="es-ES"/>
        </a:p>
      </dgm:t>
    </dgm:pt>
    <dgm:pt modelId="{4F9464E3-818C-4C2F-A2C4-F7C116BF55F0}" type="sibTrans" cxnId="{3838CA47-E81E-4C47-A33C-53FDE0CCB644}">
      <dgm:prSet/>
      <dgm:spPr/>
      <dgm:t>
        <a:bodyPr/>
        <a:lstStyle/>
        <a:p>
          <a:endParaRPr lang="es-ES"/>
        </a:p>
      </dgm:t>
    </dgm:pt>
    <dgm:pt modelId="{D6289F16-7790-4399-A3C8-990207D901CE}">
      <dgm:prSet phldrT="[Texto]"/>
      <dgm:spPr/>
      <dgm:t>
        <a:bodyPr/>
        <a:lstStyle/>
        <a:p>
          <a:r>
            <a:rPr lang="es-ES" dirty="0" smtClean="0"/>
            <a:t>recursos</a:t>
          </a:r>
          <a:endParaRPr lang="es-ES" dirty="0"/>
        </a:p>
      </dgm:t>
    </dgm:pt>
    <dgm:pt modelId="{1A8E87FD-ADE3-4C65-AEC1-2C1CE0575C25}" type="parTrans" cxnId="{B374863E-B3AD-40CC-B82C-F3FE1683B35F}">
      <dgm:prSet/>
      <dgm:spPr/>
      <dgm:t>
        <a:bodyPr/>
        <a:lstStyle/>
        <a:p>
          <a:endParaRPr lang="es-ES"/>
        </a:p>
      </dgm:t>
    </dgm:pt>
    <dgm:pt modelId="{400867B7-56C2-439C-8454-B6E124F5E9CD}" type="sibTrans" cxnId="{B374863E-B3AD-40CC-B82C-F3FE1683B35F}">
      <dgm:prSet/>
      <dgm:spPr/>
      <dgm:t>
        <a:bodyPr/>
        <a:lstStyle/>
        <a:p>
          <a:endParaRPr lang="es-ES"/>
        </a:p>
      </dgm:t>
    </dgm:pt>
    <dgm:pt modelId="{E0DD3B54-A37B-4B3A-8F0B-A5D9F7430A69}">
      <dgm:prSet phldrT="[Texto]"/>
      <dgm:spPr/>
      <dgm:t>
        <a:bodyPr/>
        <a:lstStyle/>
        <a:p>
          <a:r>
            <a:rPr lang="es-ES" dirty="0" smtClean="0"/>
            <a:t>Evaluación </a:t>
          </a:r>
          <a:endParaRPr lang="es-ES" dirty="0"/>
        </a:p>
      </dgm:t>
    </dgm:pt>
    <dgm:pt modelId="{ACD009E1-3B88-4B67-8167-6670084D41DE}" type="parTrans" cxnId="{1AABD818-33E1-41DB-97C5-F45F0751EB7B}">
      <dgm:prSet/>
      <dgm:spPr/>
      <dgm:t>
        <a:bodyPr/>
        <a:lstStyle/>
        <a:p>
          <a:endParaRPr lang="es-ES"/>
        </a:p>
      </dgm:t>
    </dgm:pt>
    <dgm:pt modelId="{0834AEA2-F1A3-4223-9BEA-5CD2CF145741}" type="sibTrans" cxnId="{1AABD818-33E1-41DB-97C5-F45F0751EB7B}">
      <dgm:prSet/>
      <dgm:spPr/>
      <dgm:t>
        <a:bodyPr/>
        <a:lstStyle/>
        <a:p>
          <a:endParaRPr lang="es-ES"/>
        </a:p>
      </dgm:t>
    </dgm:pt>
    <dgm:pt modelId="{A59A769C-C999-4DD5-93F9-BC2F3B31B65F}">
      <dgm:prSet phldrT="[Texto]"/>
      <dgm:spPr/>
      <dgm:t>
        <a:bodyPr/>
        <a:lstStyle/>
        <a:p>
          <a:r>
            <a:rPr lang="es-ES" dirty="0" smtClean="0"/>
            <a:t>conclusión</a:t>
          </a:r>
          <a:endParaRPr lang="es-ES" dirty="0"/>
        </a:p>
      </dgm:t>
    </dgm:pt>
    <dgm:pt modelId="{38EE86D0-01BA-4F1A-A54A-3A595FF8B00E}" type="parTrans" cxnId="{A2F3BE13-9A0D-4733-B2F4-382539BE81A1}">
      <dgm:prSet/>
      <dgm:spPr/>
      <dgm:t>
        <a:bodyPr/>
        <a:lstStyle/>
        <a:p>
          <a:endParaRPr lang="es-ES"/>
        </a:p>
      </dgm:t>
    </dgm:pt>
    <dgm:pt modelId="{54ACEB7F-12E5-4083-8D04-02BA6011B185}" type="sibTrans" cxnId="{A2F3BE13-9A0D-4733-B2F4-382539BE81A1}">
      <dgm:prSet/>
      <dgm:spPr/>
      <dgm:t>
        <a:bodyPr/>
        <a:lstStyle/>
        <a:p>
          <a:endParaRPr lang="es-ES"/>
        </a:p>
      </dgm:t>
    </dgm:pt>
    <dgm:pt modelId="{5C1A396C-6787-4BA7-8719-5E22826BFAE0}" type="pres">
      <dgm:prSet presAssocID="{DA6B737C-839B-494F-AA88-710F085C9B72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7EE4BC52-73EC-4E2B-BCE0-5BF899160E21}" type="pres">
      <dgm:prSet presAssocID="{3ED67065-B17C-466D-BDD5-77ACDFA51C33}" presName="node" presStyleLbl="node1" presStyleIdx="0" presStyleCnt="5" custScaleX="91355" custScaleY="91770" custRadScaleRad="103360" custRadScaleInc="-3389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53BCB1E-D676-4DDE-B1CA-5CA9D0B18E08}" type="pres">
      <dgm:prSet presAssocID="{CC80BD63-90A4-4BE0-A087-BF9CEF68A0B1}" presName="sibTrans" presStyleLbl="sibTrans2D1" presStyleIdx="0" presStyleCnt="5" custAng="20152950" custScaleX="62175" custLinFactY="-84771" custLinFactNeighborX="-34732" custLinFactNeighborY="-100000"/>
      <dgm:spPr/>
      <dgm:t>
        <a:bodyPr/>
        <a:lstStyle/>
        <a:p>
          <a:endParaRPr lang="es-ES"/>
        </a:p>
      </dgm:t>
    </dgm:pt>
    <dgm:pt modelId="{BAD6E49F-1FB1-474C-B6EC-3F5DBAAC0D3B}" type="pres">
      <dgm:prSet presAssocID="{CC80BD63-90A4-4BE0-A087-BF9CEF68A0B1}" presName="connectorText" presStyleLbl="sibTrans2D1" presStyleIdx="0" presStyleCnt="5"/>
      <dgm:spPr/>
      <dgm:t>
        <a:bodyPr/>
        <a:lstStyle/>
        <a:p>
          <a:endParaRPr lang="es-ES"/>
        </a:p>
      </dgm:t>
    </dgm:pt>
    <dgm:pt modelId="{AF0D3357-EE47-49B5-920A-4AE5E3E099D7}" type="pres">
      <dgm:prSet presAssocID="{627DAF92-DB29-4AC6-A251-456F959E11FF}" presName="node" presStyleLbl="node1" presStyleIdx="1" presStyleCnt="5" custScaleX="87655" custScaleY="83539" custRadScaleRad="138608" custRadScaleInc="5165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ED01E70C-B7FE-44B9-9310-63DA34DCDC35}" type="pres">
      <dgm:prSet presAssocID="{4F9464E3-818C-4C2F-A2C4-F7C116BF55F0}" presName="sibTrans" presStyleLbl="sibTrans2D1" presStyleIdx="1" presStyleCnt="5" custAng="16758181" custFlipHor="1" custScaleX="211509" custScaleY="111558" custLinFactX="15073" custLinFactY="11870" custLinFactNeighborX="100000" custLinFactNeighborY="100000"/>
      <dgm:spPr/>
      <dgm:t>
        <a:bodyPr/>
        <a:lstStyle/>
        <a:p>
          <a:endParaRPr lang="es-ES"/>
        </a:p>
      </dgm:t>
    </dgm:pt>
    <dgm:pt modelId="{52790C7C-7795-4980-9ACD-A609B23BECE4}" type="pres">
      <dgm:prSet presAssocID="{4F9464E3-818C-4C2F-A2C4-F7C116BF55F0}" presName="connectorText" presStyleLbl="sibTrans2D1" presStyleIdx="1" presStyleCnt="5"/>
      <dgm:spPr/>
      <dgm:t>
        <a:bodyPr/>
        <a:lstStyle/>
        <a:p>
          <a:endParaRPr lang="es-ES"/>
        </a:p>
      </dgm:t>
    </dgm:pt>
    <dgm:pt modelId="{95E65D0B-27FB-44CF-8196-AF0265635C12}" type="pres">
      <dgm:prSet presAssocID="{D6289F16-7790-4399-A3C8-990207D901CE}" presName="node" presStyleLbl="node1" presStyleIdx="2" presStyleCnt="5" custScaleX="91354" custScaleY="89295" custRadScaleRad="108268" custRadScaleInc="-16328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92DA47FE-5602-47FE-8F1C-08D61C576E7D}" type="pres">
      <dgm:prSet presAssocID="{400867B7-56C2-439C-8454-B6E124F5E9CD}" presName="sibTrans" presStyleLbl="sibTrans2D1" presStyleIdx="2" presStyleCnt="5" custScaleX="183174" custLinFactNeighborX="-8828" custLinFactNeighborY="33086"/>
      <dgm:spPr/>
      <dgm:t>
        <a:bodyPr/>
        <a:lstStyle/>
        <a:p>
          <a:endParaRPr lang="es-ES"/>
        </a:p>
      </dgm:t>
    </dgm:pt>
    <dgm:pt modelId="{A7303063-BD25-4882-8905-B78B2AF3623D}" type="pres">
      <dgm:prSet presAssocID="{400867B7-56C2-439C-8454-B6E124F5E9CD}" presName="connectorText" presStyleLbl="sibTrans2D1" presStyleIdx="2" presStyleCnt="5"/>
      <dgm:spPr/>
      <dgm:t>
        <a:bodyPr/>
        <a:lstStyle/>
        <a:p>
          <a:endParaRPr lang="es-ES"/>
        </a:p>
      </dgm:t>
    </dgm:pt>
    <dgm:pt modelId="{60ACC150-2798-4FD1-A572-5DB5B9099ECE}" type="pres">
      <dgm:prSet presAssocID="{E0DD3B54-A37B-4B3A-8F0B-A5D9F7430A69}" presName="node" presStyleLbl="node1" presStyleIdx="3" presStyleCnt="5" custScaleX="89712" custScaleY="81229" custRadScaleRad="89971" custRadScaleInc="-11200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34F423FE-E33D-4DC4-8EF5-579213EF77E2}" type="pres">
      <dgm:prSet presAssocID="{0834AEA2-F1A3-4223-9BEA-5CD2CF145741}" presName="sibTrans" presStyleLbl="sibTrans2D1" presStyleIdx="3" presStyleCnt="5" custScaleX="210583"/>
      <dgm:spPr/>
      <dgm:t>
        <a:bodyPr/>
        <a:lstStyle/>
        <a:p>
          <a:endParaRPr lang="es-ES"/>
        </a:p>
      </dgm:t>
    </dgm:pt>
    <dgm:pt modelId="{409BC680-A823-4139-A019-7C7FD3D46247}" type="pres">
      <dgm:prSet presAssocID="{0834AEA2-F1A3-4223-9BEA-5CD2CF145741}" presName="connectorText" presStyleLbl="sibTrans2D1" presStyleIdx="3" presStyleCnt="5"/>
      <dgm:spPr/>
      <dgm:t>
        <a:bodyPr/>
        <a:lstStyle/>
        <a:p>
          <a:endParaRPr lang="es-ES"/>
        </a:p>
      </dgm:t>
    </dgm:pt>
    <dgm:pt modelId="{E56FDA94-1116-4DC2-83C2-EE745255E0A0}" type="pres">
      <dgm:prSet presAssocID="{A59A769C-C999-4DD5-93F9-BC2F3B31B65F}" presName="node" presStyleLbl="node1" presStyleIdx="4" presStyleCnt="5" custScaleX="91353" custScaleY="90808" custRadScaleRad="103598" custRadScaleInc="-26103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5759EEA-34DC-420C-B39F-3D9FB28CF093}" type="pres">
      <dgm:prSet presAssocID="{54ACEB7F-12E5-4083-8D04-02BA6011B185}" presName="sibTrans" presStyleLbl="sibTrans2D1" presStyleIdx="4" presStyleCnt="5" custScaleX="141940"/>
      <dgm:spPr/>
      <dgm:t>
        <a:bodyPr/>
        <a:lstStyle/>
        <a:p>
          <a:endParaRPr lang="es-ES"/>
        </a:p>
      </dgm:t>
    </dgm:pt>
    <dgm:pt modelId="{45DA4570-DB70-45AB-9176-58581F726B7B}" type="pres">
      <dgm:prSet presAssocID="{54ACEB7F-12E5-4083-8D04-02BA6011B185}" presName="connectorText" presStyleLbl="sibTrans2D1" presStyleIdx="4" presStyleCnt="5"/>
      <dgm:spPr/>
      <dgm:t>
        <a:bodyPr/>
        <a:lstStyle/>
        <a:p>
          <a:endParaRPr lang="es-ES"/>
        </a:p>
      </dgm:t>
    </dgm:pt>
  </dgm:ptLst>
  <dgm:cxnLst>
    <dgm:cxn modelId="{099C64B2-F86B-4052-AB60-520A17A35941}" type="presOf" srcId="{54ACEB7F-12E5-4083-8D04-02BA6011B185}" destId="{45DA4570-DB70-45AB-9176-58581F726B7B}" srcOrd="1" destOrd="0" presId="urn:microsoft.com/office/officeart/2005/8/layout/cycle2"/>
    <dgm:cxn modelId="{31A94761-EEE1-47E0-9262-7535751A916C}" type="presOf" srcId="{CC80BD63-90A4-4BE0-A087-BF9CEF68A0B1}" destId="{BAD6E49F-1FB1-474C-B6EC-3F5DBAAC0D3B}" srcOrd="1" destOrd="0" presId="urn:microsoft.com/office/officeart/2005/8/layout/cycle2"/>
    <dgm:cxn modelId="{EF0151C4-E940-4939-A61F-C2F6D9D2A94D}" type="presOf" srcId="{400867B7-56C2-439C-8454-B6E124F5E9CD}" destId="{92DA47FE-5602-47FE-8F1C-08D61C576E7D}" srcOrd="0" destOrd="0" presId="urn:microsoft.com/office/officeart/2005/8/layout/cycle2"/>
    <dgm:cxn modelId="{17CEE2D5-7A44-4CED-8E61-209163DD731A}" type="presOf" srcId="{CC80BD63-90A4-4BE0-A087-BF9CEF68A0B1}" destId="{F53BCB1E-D676-4DDE-B1CA-5CA9D0B18E08}" srcOrd="0" destOrd="0" presId="urn:microsoft.com/office/officeart/2005/8/layout/cycle2"/>
    <dgm:cxn modelId="{A2F3BE13-9A0D-4733-B2F4-382539BE81A1}" srcId="{DA6B737C-839B-494F-AA88-710F085C9B72}" destId="{A59A769C-C999-4DD5-93F9-BC2F3B31B65F}" srcOrd="4" destOrd="0" parTransId="{38EE86D0-01BA-4F1A-A54A-3A595FF8B00E}" sibTransId="{54ACEB7F-12E5-4083-8D04-02BA6011B185}"/>
    <dgm:cxn modelId="{9B23F6B9-9A7A-4454-B58D-179FAF8BA8C6}" type="presOf" srcId="{D6289F16-7790-4399-A3C8-990207D901CE}" destId="{95E65D0B-27FB-44CF-8196-AF0265635C12}" srcOrd="0" destOrd="0" presId="urn:microsoft.com/office/officeart/2005/8/layout/cycle2"/>
    <dgm:cxn modelId="{348F2260-94D3-4A6A-8645-627EE598CB20}" type="presOf" srcId="{4F9464E3-818C-4C2F-A2C4-F7C116BF55F0}" destId="{52790C7C-7795-4980-9ACD-A609B23BECE4}" srcOrd="1" destOrd="0" presId="urn:microsoft.com/office/officeart/2005/8/layout/cycle2"/>
    <dgm:cxn modelId="{3838CA47-E81E-4C47-A33C-53FDE0CCB644}" srcId="{DA6B737C-839B-494F-AA88-710F085C9B72}" destId="{627DAF92-DB29-4AC6-A251-456F959E11FF}" srcOrd="1" destOrd="0" parTransId="{6BD66449-D8A9-4498-9D69-FB2956FD2078}" sibTransId="{4F9464E3-818C-4C2F-A2C4-F7C116BF55F0}"/>
    <dgm:cxn modelId="{1AABD818-33E1-41DB-97C5-F45F0751EB7B}" srcId="{DA6B737C-839B-494F-AA88-710F085C9B72}" destId="{E0DD3B54-A37B-4B3A-8F0B-A5D9F7430A69}" srcOrd="3" destOrd="0" parTransId="{ACD009E1-3B88-4B67-8167-6670084D41DE}" sibTransId="{0834AEA2-F1A3-4223-9BEA-5CD2CF145741}"/>
    <dgm:cxn modelId="{9D84BACC-C71C-42AC-BA8F-4F5F684F72B5}" type="presOf" srcId="{0834AEA2-F1A3-4223-9BEA-5CD2CF145741}" destId="{409BC680-A823-4139-A019-7C7FD3D46247}" srcOrd="1" destOrd="0" presId="urn:microsoft.com/office/officeart/2005/8/layout/cycle2"/>
    <dgm:cxn modelId="{D237DC7D-8DD0-4AAB-B9E4-C74EFC5E2020}" type="presOf" srcId="{54ACEB7F-12E5-4083-8D04-02BA6011B185}" destId="{D5759EEA-34DC-420C-B39F-3D9FB28CF093}" srcOrd="0" destOrd="0" presId="urn:microsoft.com/office/officeart/2005/8/layout/cycle2"/>
    <dgm:cxn modelId="{5554B95F-2545-40C4-91C8-133C3EE027A0}" srcId="{DA6B737C-839B-494F-AA88-710F085C9B72}" destId="{3ED67065-B17C-466D-BDD5-77ACDFA51C33}" srcOrd="0" destOrd="0" parTransId="{6942283F-A524-4D2F-9F8D-3F141570BFAA}" sibTransId="{CC80BD63-90A4-4BE0-A087-BF9CEF68A0B1}"/>
    <dgm:cxn modelId="{B374863E-B3AD-40CC-B82C-F3FE1683B35F}" srcId="{DA6B737C-839B-494F-AA88-710F085C9B72}" destId="{D6289F16-7790-4399-A3C8-990207D901CE}" srcOrd="2" destOrd="0" parTransId="{1A8E87FD-ADE3-4C65-AEC1-2C1CE0575C25}" sibTransId="{400867B7-56C2-439C-8454-B6E124F5E9CD}"/>
    <dgm:cxn modelId="{0F9BE8EF-D16D-48A4-B711-331FFD6B8A63}" type="presOf" srcId="{DA6B737C-839B-494F-AA88-710F085C9B72}" destId="{5C1A396C-6787-4BA7-8719-5E22826BFAE0}" srcOrd="0" destOrd="0" presId="urn:microsoft.com/office/officeart/2005/8/layout/cycle2"/>
    <dgm:cxn modelId="{16BFD79B-315B-402C-B393-16FD8EB89E05}" type="presOf" srcId="{3ED67065-B17C-466D-BDD5-77ACDFA51C33}" destId="{7EE4BC52-73EC-4E2B-BCE0-5BF899160E21}" srcOrd="0" destOrd="0" presId="urn:microsoft.com/office/officeart/2005/8/layout/cycle2"/>
    <dgm:cxn modelId="{FF8EA0E5-91CA-4B5F-B781-C9FC92F68BB0}" type="presOf" srcId="{A59A769C-C999-4DD5-93F9-BC2F3B31B65F}" destId="{E56FDA94-1116-4DC2-83C2-EE745255E0A0}" srcOrd="0" destOrd="0" presId="urn:microsoft.com/office/officeart/2005/8/layout/cycle2"/>
    <dgm:cxn modelId="{069E875A-5EC2-4E05-A37B-D600EC824342}" type="presOf" srcId="{E0DD3B54-A37B-4B3A-8F0B-A5D9F7430A69}" destId="{60ACC150-2798-4FD1-A572-5DB5B9099ECE}" srcOrd="0" destOrd="0" presId="urn:microsoft.com/office/officeart/2005/8/layout/cycle2"/>
    <dgm:cxn modelId="{64AA9878-2937-43C3-A9DB-B2BC32B06169}" type="presOf" srcId="{0834AEA2-F1A3-4223-9BEA-5CD2CF145741}" destId="{34F423FE-E33D-4DC4-8EF5-579213EF77E2}" srcOrd="0" destOrd="0" presId="urn:microsoft.com/office/officeart/2005/8/layout/cycle2"/>
    <dgm:cxn modelId="{3D171DFA-FA7D-4402-B167-4E6E79A106AB}" type="presOf" srcId="{627DAF92-DB29-4AC6-A251-456F959E11FF}" destId="{AF0D3357-EE47-49B5-920A-4AE5E3E099D7}" srcOrd="0" destOrd="0" presId="urn:microsoft.com/office/officeart/2005/8/layout/cycle2"/>
    <dgm:cxn modelId="{C99AB6DD-CC9D-45D9-BA5B-64D1268E395E}" type="presOf" srcId="{400867B7-56C2-439C-8454-B6E124F5E9CD}" destId="{A7303063-BD25-4882-8905-B78B2AF3623D}" srcOrd="1" destOrd="0" presId="urn:microsoft.com/office/officeart/2005/8/layout/cycle2"/>
    <dgm:cxn modelId="{104F83F1-7305-45EB-9C6B-67450F9E6B9D}" type="presOf" srcId="{4F9464E3-818C-4C2F-A2C4-F7C116BF55F0}" destId="{ED01E70C-B7FE-44B9-9310-63DA34DCDC35}" srcOrd="0" destOrd="0" presId="urn:microsoft.com/office/officeart/2005/8/layout/cycle2"/>
    <dgm:cxn modelId="{A539962D-06F9-4D2C-8464-1BDA659E002D}" type="presParOf" srcId="{5C1A396C-6787-4BA7-8719-5E22826BFAE0}" destId="{7EE4BC52-73EC-4E2B-BCE0-5BF899160E21}" srcOrd="0" destOrd="0" presId="urn:microsoft.com/office/officeart/2005/8/layout/cycle2"/>
    <dgm:cxn modelId="{BCED7973-5E13-4EB9-BCED-72B2AF92216D}" type="presParOf" srcId="{5C1A396C-6787-4BA7-8719-5E22826BFAE0}" destId="{F53BCB1E-D676-4DDE-B1CA-5CA9D0B18E08}" srcOrd="1" destOrd="0" presId="urn:microsoft.com/office/officeart/2005/8/layout/cycle2"/>
    <dgm:cxn modelId="{15DA0D55-E242-4040-B071-EFD069891849}" type="presParOf" srcId="{F53BCB1E-D676-4DDE-B1CA-5CA9D0B18E08}" destId="{BAD6E49F-1FB1-474C-B6EC-3F5DBAAC0D3B}" srcOrd="0" destOrd="0" presId="urn:microsoft.com/office/officeart/2005/8/layout/cycle2"/>
    <dgm:cxn modelId="{D590557D-072E-4E29-9D32-C2ABE3F67456}" type="presParOf" srcId="{5C1A396C-6787-4BA7-8719-5E22826BFAE0}" destId="{AF0D3357-EE47-49B5-920A-4AE5E3E099D7}" srcOrd="2" destOrd="0" presId="urn:microsoft.com/office/officeart/2005/8/layout/cycle2"/>
    <dgm:cxn modelId="{5AFDA099-7C93-48E2-8E04-A7FB1D1C6342}" type="presParOf" srcId="{5C1A396C-6787-4BA7-8719-5E22826BFAE0}" destId="{ED01E70C-B7FE-44B9-9310-63DA34DCDC35}" srcOrd="3" destOrd="0" presId="urn:microsoft.com/office/officeart/2005/8/layout/cycle2"/>
    <dgm:cxn modelId="{8D0F3506-CE7C-4555-9E24-F3A2C6E43725}" type="presParOf" srcId="{ED01E70C-B7FE-44B9-9310-63DA34DCDC35}" destId="{52790C7C-7795-4980-9ACD-A609B23BECE4}" srcOrd="0" destOrd="0" presId="urn:microsoft.com/office/officeart/2005/8/layout/cycle2"/>
    <dgm:cxn modelId="{E6F9C61A-0897-4F16-A27E-0C10907DB96F}" type="presParOf" srcId="{5C1A396C-6787-4BA7-8719-5E22826BFAE0}" destId="{95E65D0B-27FB-44CF-8196-AF0265635C12}" srcOrd="4" destOrd="0" presId="urn:microsoft.com/office/officeart/2005/8/layout/cycle2"/>
    <dgm:cxn modelId="{767D7317-89CB-4F18-9781-8B15A286B919}" type="presParOf" srcId="{5C1A396C-6787-4BA7-8719-5E22826BFAE0}" destId="{92DA47FE-5602-47FE-8F1C-08D61C576E7D}" srcOrd="5" destOrd="0" presId="urn:microsoft.com/office/officeart/2005/8/layout/cycle2"/>
    <dgm:cxn modelId="{98D87ED1-0B4D-42D1-93B9-22E8F399452D}" type="presParOf" srcId="{92DA47FE-5602-47FE-8F1C-08D61C576E7D}" destId="{A7303063-BD25-4882-8905-B78B2AF3623D}" srcOrd="0" destOrd="0" presId="urn:microsoft.com/office/officeart/2005/8/layout/cycle2"/>
    <dgm:cxn modelId="{2B2AB5DE-171C-4C1A-B433-A0D8DABAA826}" type="presParOf" srcId="{5C1A396C-6787-4BA7-8719-5E22826BFAE0}" destId="{60ACC150-2798-4FD1-A572-5DB5B9099ECE}" srcOrd="6" destOrd="0" presId="urn:microsoft.com/office/officeart/2005/8/layout/cycle2"/>
    <dgm:cxn modelId="{02F033F5-FE5C-46EB-89AC-FC3713766189}" type="presParOf" srcId="{5C1A396C-6787-4BA7-8719-5E22826BFAE0}" destId="{34F423FE-E33D-4DC4-8EF5-579213EF77E2}" srcOrd="7" destOrd="0" presId="urn:microsoft.com/office/officeart/2005/8/layout/cycle2"/>
    <dgm:cxn modelId="{D7805240-47E9-47E5-8C6D-40762BBF83FA}" type="presParOf" srcId="{34F423FE-E33D-4DC4-8EF5-579213EF77E2}" destId="{409BC680-A823-4139-A019-7C7FD3D46247}" srcOrd="0" destOrd="0" presId="urn:microsoft.com/office/officeart/2005/8/layout/cycle2"/>
    <dgm:cxn modelId="{E7A1B684-52E8-480A-8160-546926E269F7}" type="presParOf" srcId="{5C1A396C-6787-4BA7-8719-5E22826BFAE0}" destId="{E56FDA94-1116-4DC2-83C2-EE745255E0A0}" srcOrd="8" destOrd="0" presId="urn:microsoft.com/office/officeart/2005/8/layout/cycle2"/>
    <dgm:cxn modelId="{36FBFD21-D4AE-42D8-B47C-3136EA51D69A}" type="presParOf" srcId="{5C1A396C-6787-4BA7-8719-5E22826BFAE0}" destId="{D5759EEA-34DC-420C-B39F-3D9FB28CF093}" srcOrd="9" destOrd="0" presId="urn:microsoft.com/office/officeart/2005/8/layout/cycle2"/>
    <dgm:cxn modelId="{8D66DE78-1BF2-4DE2-A131-1E063A553734}" type="presParOf" srcId="{D5759EEA-34DC-420C-B39F-3D9FB28CF093}" destId="{45DA4570-DB70-45AB-9176-58581F726B7B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E4BC52-73EC-4E2B-BCE0-5BF899160E21}">
      <dsp:nvSpPr>
        <dsp:cNvPr id="0" name=""/>
        <dsp:cNvSpPr/>
      </dsp:nvSpPr>
      <dsp:spPr>
        <a:xfrm>
          <a:off x="2835016" y="97254"/>
          <a:ext cx="1598849" cy="1606112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b="1" kern="1200" dirty="0" smtClean="0"/>
            <a:t>introducción</a:t>
          </a:r>
          <a:endParaRPr lang="es-ES" sz="1400" b="1" kern="1200" dirty="0"/>
        </a:p>
      </dsp:txBody>
      <dsp:txXfrm>
        <a:off x="3069162" y="332464"/>
        <a:ext cx="1130557" cy="1135692"/>
      </dsp:txXfrm>
    </dsp:sp>
    <dsp:sp modelId="{F53BCB1E-D676-4DDE-B1CA-5CA9D0B18E08}">
      <dsp:nvSpPr>
        <dsp:cNvPr id="0" name=""/>
        <dsp:cNvSpPr/>
      </dsp:nvSpPr>
      <dsp:spPr>
        <a:xfrm rot="506709">
          <a:off x="4470607" y="648128"/>
          <a:ext cx="888361" cy="5906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>
        <a:off x="4471568" y="753251"/>
        <a:ext cx="711159" cy="354405"/>
      </dsp:txXfrm>
    </dsp:sp>
    <dsp:sp modelId="{AF0D3357-EE47-49B5-920A-4AE5E3E099D7}">
      <dsp:nvSpPr>
        <dsp:cNvPr id="0" name=""/>
        <dsp:cNvSpPr/>
      </dsp:nvSpPr>
      <dsp:spPr>
        <a:xfrm>
          <a:off x="6451335" y="2458017"/>
          <a:ext cx="1534093" cy="14620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proceso</a:t>
          </a:r>
          <a:endParaRPr lang="es-ES" sz="1400" kern="1200" dirty="0"/>
        </a:p>
      </dsp:txBody>
      <dsp:txXfrm>
        <a:off x="6675998" y="2672130"/>
        <a:ext cx="1084767" cy="1033831"/>
      </dsp:txXfrm>
    </dsp:sp>
    <dsp:sp modelId="{ED01E70C-B7FE-44B9-9310-63DA34DCDC35}">
      <dsp:nvSpPr>
        <dsp:cNvPr id="0" name=""/>
        <dsp:cNvSpPr/>
      </dsp:nvSpPr>
      <dsp:spPr>
        <a:xfrm rot="18644566" flipH="1">
          <a:off x="6537188" y="4379074"/>
          <a:ext cx="866661" cy="65894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 rot="10800000">
        <a:off x="6700540" y="4435976"/>
        <a:ext cx="668978" cy="395367"/>
      </dsp:txXfrm>
    </dsp:sp>
    <dsp:sp modelId="{95E65D0B-27FB-44CF-8196-AF0265635C12}">
      <dsp:nvSpPr>
        <dsp:cNvPr id="0" name=""/>
        <dsp:cNvSpPr/>
      </dsp:nvSpPr>
      <dsp:spPr>
        <a:xfrm>
          <a:off x="4937433" y="4176138"/>
          <a:ext cx="1598831" cy="1562796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recursos</a:t>
          </a:r>
          <a:endParaRPr lang="es-ES" sz="1400" kern="1200" dirty="0"/>
        </a:p>
      </dsp:txBody>
      <dsp:txXfrm>
        <a:off x="5171576" y="4405004"/>
        <a:ext cx="1130545" cy="1105064"/>
      </dsp:txXfrm>
    </dsp:sp>
    <dsp:sp modelId="{92DA47FE-5602-47FE-8F1C-08D61C576E7D}">
      <dsp:nvSpPr>
        <dsp:cNvPr id="0" name=""/>
        <dsp:cNvSpPr/>
      </dsp:nvSpPr>
      <dsp:spPr>
        <a:xfrm rot="10922838">
          <a:off x="3823678" y="4810085"/>
          <a:ext cx="1063808" cy="5906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 rot="10800000">
        <a:off x="4000823" y="4931385"/>
        <a:ext cx="886606" cy="354405"/>
      </dsp:txXfrm>
    </dsp:sp>
    <dsp:sp modelId="{60ACC150-2798-4FD1-A572-5DB5B9099ECE}">
      <dsp:nvSpPr>
        <dsp:cNvPr id="0" name=""/>
        <dsp:cNvSpPr/>
      </dsp:nvSpPr>
      <dsp:spPr>
        <a:xfrm>
          <a:off x="2273402" y="4150976"/>
          <a:ext cx="1570094" cy="1421628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Evaluación </a:t>
          </a:r>
          <a:endParaRPr lang="es-ES" sz="1400" kern="1200" dirty="0"/>
        </a:p>
      </dsp:txBody>
      <dsp:txXfrm>
        <a:off x="2503337" y="4359169"/>
        <a:ext cx="1110224" cy="1005242"/>
      </dsp:txXfrm>
    </dsp:sp>
    <dsp:sp modelId="{34F423FE-E33D-4DC4-8EF5-579213EF77E2}">
      <dsp:nvSpPr>
        <dsp:cNvPr id="0" name=""/>
        <dsp:cNvSpPr/>
      </dsp:nvSpPr>
      <dsp:spPr>
        <a:xfrm rot="14350341">
          <a:off x="1988051" y="3581098"/>
          <a:ext cx="964729" cy="5906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 rot="10800000">
        <a:off x="2122056" y="3775316"/>
        <a:ext cx="787527" cy="354405"/>
      </dsp:txXfrm>
    </dsp:sp>
    <dsp:sp modelId="{E56FDA94-1116-4DC2-83C2-EE745255E0A0}">
      <dsp:nvSpPr>
        <dsp:cNvPr id="0" name=""/>
        <dsp:cNvSpPr/>
      </dsp:nvSpPr>
      <dsp:spPr>
        <a:xfrm>
          <a:off x="1035029" y="2016101"/>
          <a:ext cx="1598814" cy="1589275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400" kern="1200" dirty="0" smtClean="0"/>
            <a:t>conclusión</a:t>
          </a:r>
          <a:endParaRPr lang="es-ES" sz="1400" kern="1200" dirty="0"/>
        </a:p>
      </dsp:txBody>
      <dsp:txXfrm>
        <a:off x="1269170" y="2248845"/>
        <a:ext cx="1130532" cy="1123787"/>
      </dsp:txXfrm>
    </dsp:sp>
    <dsp:sp modelId="{D5759EEA-34DC-420C-B39F-3D9FB28CF093}">
      <dsp:nvSpPr>
        <dsp:cNvPr id="0" name=""/>
        <dsp:cNvSpPr/>
      </dsp:nvSpPr>
      <dsp:spPr>
        <a:xfrm rot="18797721">
          <a:off x="2336190" y="1573022"/>
          <a:ext cx="772309" cy="590675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1200" kern="1200"/>
        </a:p>
      </dsp:txBody>
      <dsp:txXfrm>
        <a:off x="2364032" y="1755643"/>
        <a:ext cx="595107" cy="3544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Triángulo isósceles"/>
          <p:cNvSpPr/>
          <p:nvPr/>
        </p:nvSpPr>
        <p:spPr>
          <a:xfrm rot="16200000">
            <a:off x="7554353" y="5254283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7 Título"/>
          <p:cNvSpPr>
            <a:spLocks noGrp="1"/>
          </p:cNvSpPr>
          <p:nvPr>
            <p:ph type="ctrTitle"/>
          </p:nvPr>
        </p:nvSpPr>
        <p:spPr>
          <a:xfrm>
            <a:off x="540544" y="776288"/>
            <a:ext cx="8062912" cy="1470025"/>
          </a:xfrm>
        </p:spPr>
        <p:txBody>
          <a:bodyPr anchor="b">
            <a:normAutofit/>
          </a:bodyPr>
          <a:lstStyle>
            <a:lvl1pPr algn="r">
              <a:defRPr sz="440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540544" y="2250280"/>
            <a:ext cx="8062912" cy="1752600"/>
          </a:xfrm>
        </p:spPr>
        <p:txBody>
          <a:bodyPr/>
          <a:lstStyle>
            <a:lvl1pPr marL="0" marR="36576" indent="0" algn="r">
              <a:spcBef>
                <a:spcPts val="0"/>
              </a:spcBef>
              <a:buNone/>
              <a:defRPr>
                <a:ln>
                  <a:solidFill>
                    <a:schemeClr val="bg2"/>
                  </a:solidFill>
                </a:ln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28" name="27 Marcador de fecha"/>
          <p:cNvSpPr>
            <a:spLocks noGrp="1"/>
          </p:cNvSpPr>
          <p:nvPr>
            <p:ph type="dt" sz="half" idx="10"/>
          </p:nvPr>
        </p:nvSpPr>
        <p:spPr>
          <a:xfrm>
            <a:off x="1371600" y="6012656"/>
            <a:ext cx="5791200" cy="365125"/>
          </a:xfrm>
        </p:spPr>
        <p:txBody>
          <a:bodyPr tIns="0" bIns="0" anchor="t"/>
          <a:lstStyle>
            <a:lvl1pPr algn="r">
              <a:defRPr sz="1000"/>
            </a:lvl1pPr>
          </a:lstStyle>
          <a:p>
            <a:fld id="{190FB0EA-8C9B-4B56-B06B-61CB540936B8}" type="datetimeFigureOut">
              <a:rPr lang="es-ES" smtClean="0"/>
              <a:t>28/05/2014</a:t>
            </a:fld>
            <a:endParaRPr lang="es-ES"/>
          </a:p>
        </p:txBody>
      </p:sp>
      <p:sp>
        <p:nvSpPr>
          <p:cNvPr id="17" name="16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371600" y="5650704"/>
            <a:ext cx="5791200" cy="365125"/>
          </a:xfrm>
        </p:spPr>
        <p:txBody>
          <a:bodyPr tIns="0" bIns="0" anchor="b"/>
          <a:lstStyle>
            <a:lvl1pPr algn="r">
              <a:defRPr sz="1100"/>
            </a:lvl1pPr>
          </a:lstStyle>
          <a:p>
            <a:endParaRPr lang="es-ES"/>
          </a:p>
        </p:txBody>
      </p:sp>
      <p:sp>
        <p:nvSpPr>
          <p:cNvPr id="29" name="2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392247" y="5752307"/>
            <a:ext cx="502920" cy="365125"/>
          </a:xfrm>
        </p:spPr>
        <p:txBody>
          <a:bodyPr anchor="ctr"/>
          <a:lstStyle>
            <a:lvl1pPr algn="ctr">
              <a:defRPr sz="1300">
                <a:solidFill>
                  <a:srgbClr val="FFFFFF"/>
                </a:solidFill>
              </a:defRPr>
            </a:lvl1pPr>
          </a:lstStyle>
          <a:p>
            <a:fld id="{A17B6FB5-3428-4F68-AE45-56223A4C350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B0EA-8C9B-4B56-B06B-61CB540936B8}" type="datetimeFigureOut">
              <a:rPr lang="es-ES" smtClean="0"/>
              <a:t>28/05/2014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B6FB5-3428-4F68-AE45-56223A4C350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781800" y="381000"/>
            <a:ext cx="1905000" cy="5486400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B0EA-8C9B-4B56-B06B-61CB540936B8}" type="datetimeFigureOut">
              <a:rPr lang="es-ES" smtClean="0"/>
              <a:t>28/05/2014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B6FB5-3428-4F68-AE45-56223A4C350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82808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048"/>
            <a:ext cx="2133600" cy="301752"/>
          </a:xfrm>
        </p:spPr>
        <p:txBody>
          <a:bodyPr/>
          <a:lstStyle/>
          <a:p>
            <a:fld id="{190FB0EA-8C9B-4B56-B06B-61CB540936B8}" type="datetimeFigureOut">
              <a:rPr lang="es-ES" smtClean="0"/>
              <a:t>28/05/2014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B6FB5-3428-4F68-AE45-56223A4C350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riángulo rectángulo"/>
          <p:cNvSpPr/>
          <p:nvPr/>
        </p:nvSpPr>
        <p:spPr>
          <a:xfrm flipV="1">
            <a:off x="7034" y="7034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algn="ctr" defTabSz="914400" rtl="0" eaLnBrk="1" latinLnBrk="0" hangingPunct="1"/>
            <a:endParaRPr kumimoji="0"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Triángulo isósceles"/>
          <p:cNvSpPr/>
          <p:nvPr/>
        </p:nvSpPr>
        <p:spPr>
          <a:xfrm rot="5400000" flipV="1">
            <a:off x="7554353" y="309490"/>
            <a:ext cx="1892949" cy="1294228"/>
          </a:xfrm>
          <a:prstGeom prst="triangle">
            <a:avLst>
              <a:gd name="adj" fmla="val 51323"/>
            </a:avLst>
          </a:prstGeom>
          <a:gradFill flip="none" rotWithShape="1">
            <a:gsLst>
              <a:gs pos="0">
                <a:schemeClr val="accent1">
                  <a:shade val="30000"/>
                  <a:satMod val="155000"/>
                  <a:alpha val="100000"/>
                </a:schemeClr>
              </a:gs>
              <a:gs pos="60000">
                <a:schemeClr val="accent1">
                  <a:satMod val="160000"/>
                  <a:alpha val="100000"/>
                </a:schemeClr>
              </a:gs>
              <a:gs pos="100000">
                <a:schemeClr val="accent1">
                  <a:tint val="70000"/>
                  <a:satMod val="200000"/>
                  <a:alpha val="100000"/>
                </a:schemeClr>
              </a:gs>
            </a:gsLst>
            <a:lin ang="155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6955632" y="6477000"/>
            <a:ext cx="2133600" cy="304800"/>
          </a:xfrm>
        </p:spPr>
        <p:txBody>
          <a:bodyPr/>
          <a:lstStyle/>
          <a:p>
            <a:fld id="{190FB0EA-8C9B-4B56-B06B-61CB540936B8}" type="datetimeFigureOut">
              <a:rPr lang="es-ES" smtClean="0"/>
              <a:t>28/05/2014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2619376" y="6480969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51056" y="809624"/>
            <a:ext cx="502920" cy="300831"/>
          </a:xfrm>
        </p:spPr>
        <p:txBody>
          <a:bodyPr/>
          <a:lstStyle/>
          <a:p>
            <a:fld id="{A17B6FB5-3428-4F68-AE45-56223A4C350F}" type="slidenum">
              <a:rPr lang="es-ES" smtClean="0"/>
              <a:t>‹Nº›</a:t>
            </a:fld>
            <a:endParaRPr lang="es-ES"/>
          </a:p>
        </p:txBody>
      </p:sp>
      <p:cxnSp>
        <p:nvCxnSpPr>
          <p:cNvPr id="11" name="10 Conector recto"/>
          <p:cNvCxnSpPr/>
          <p:nvPr/>
        </p:nvCxnSpPr>
        <p:spPr>
          <a:xfrm rot="10800000">
            <a:off x="6468794" y="9381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0" name="9 Conector recto"/>
          <p:cNvCxnSpPr/>
          <p:nvPr/>
        </p:nvCxnSpPr>
        <p:spPr>
          <a:xfrm flipV="1"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81000" y="271464"/>
            <a:ext cx="7239000" cy="1362075"/>
          </a:xfrm>
        </p:spPr>
        <p:txBody>
          <a:bodyPr anchor="ctr"/>
          <a:lstStyle>
            <a:lvl1pPr marL="0" algn="l">
              <a:buNone/>
              <a:defRPr sz="3600" b="1" cap="none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81000" y="1633536"/>
            <a:ext cx="3886200" cy="2286000"/>
          </a:xfrm>
        </p:spPr>
        <p:txBody>
          <a:bodyPr anchor="t"/>
          <a:lstStyle>
            <a:lvl1pPr marL="54864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 algn="l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722437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90FB0EA-8C9B-4B56-B06B-61CB540936B8}" type="datetimeFigureOut">
              <a:rPr lang="es-ES" smtClean="0"/>
              <a:t>28/05/2014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0056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17B6FB5-3428-4F68-AE45-56223A4C350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48198" y="290732"/>
            <a:ext cx="1066800" cy="6153912"/>
          </a:xfrm>
        </p:spPr>
        <p:txBody>
          <a:bodyPr vert="vert270" anchor="b"/>
          <a:lstStyle>
            <a:lvl1pPr marL="0" algn="ctr">
              <a:defRPr sz="3300" b="1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defRPr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1365006" y="290732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3"/>
          </p:nvPr>
        </p:nvSpPr>
        <p:spPr>
          <a:xfrm>
            <a:off x="1365006" y="3427124"/>
            <a:ext cx="581024" cy="3017520"/>
          </a:xfrm>
          <a:solidFill>
            <a:schemeClr val="bg1"/>
          </a:solidFill>
          <a:ln w="12700">
            <a:noFill/>
          </a:ln>
        </p:spPr>
        <p:txBody>
          <a:bodyPr vert="vert270" anchor="ctr"/>
          <a:lstStyle>
            <a:lvl1pPr marL="0" indent="0" algn="ctr">
              <a:buNone/>
              <a:defRPr sz="16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contenido"/>
          <p:cNvSpPr>
            <a:spLocks noGrp="1"/>
          </p:cNvSpPr>
          <p:nvPr>
            <p:ph sz="quarter" idx="2"/>
          </p:nvPr>
        </p:nvSpPr>
        <p:spPr>
          <a:xfrm>
            <a:off x="2022230" y="290732"/>
            <a:ext cx="6858000" cy="3017520"/>
          </a:xfrm>
        </p:spPr>
        <p:txBody>
          <a:bodyPr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2022230" y="3427124"/>
            <a:ext cx="6858000" cy="301752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0552" cy="301752"/>
          </a:xfrm>
        </p:spPr>
        <p:txBody>
          <a:bodyPr/>
          <a:lstStyle/>
          <a:p>
            <a:fld id="{190FB0EA-8C9B-4B56-B06B-61CB540936B8}" type="datetimeFigureOut">
              <a:rPr lang="es-ES" smtClean="0"/>
              <a:t>28/05/2014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0969"/>
            <a:ext cx="4261104" cy="301752"/>
          </a:xfrm>
        </p:spPr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3096"/>
            <a:ext cx="502920" cy="301752"/>
          </a:xfrm>
        </p:spPr>
        <p:txBody>
          <a:bodyPr/>
          <a:lstStyle>
            <a:lvl1pPr algn="ctr">
              <a:defRPr/>
            </a:lvl1pPr>
          </a:lstStyle>
          <a:p>
            <a:fld id="{A17B6FB5-3428-4F68-AE45-56223A4C350F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0FB0EA-8C9B-4B56-B06B-61CB540936B8}" type="datetimeFigureOut">
              <a:rPr lang="es-ES" smtClean="0"/>
              <a:t>28/05/2014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7B6FB5-3428-4F68-AE45-56223A4C350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791456" y="6480969"/>
            <a:ext cx="2133600" cy="301752"/>
          </a:xfrm>
        </p:spPr>
        <p:txBody>
          <a:bodyPr/>
          <a:lstStyle/>
          <a:p>
            <a:fld id="{190FB0EA-8C9B-4B56-B06B-61CB540936B8}" type="datetimeFigureOut">
              <a:rPr lang="es-ES" smtClean="0"/>
              <a:t>28/05/2014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6481890"/>
            <a:ext cx="4260056" cy="300831"/>
          </a:xfrm>
        </p:spPr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7589520" y="6480969"/>
            <a:ext cx="502920" cy="301752"/>
          </a:xfrm>
        </p:spPr>
        <p:txBody>
          <a:bodyPr/>
          <a:lstStyle/>
          <a:p>
            <a:fld id="{A17B6FB5-3428-4F68-AE45-56223A4C350F}" type="slidenum">
              <a:rPr lang="es-ES" smtClean="0"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367664"/>
            <a:ext cx="914400" cy="5943600"/>
          </a:xfrm>
        </p:spPr>
        <p:txBody>
          <a:bodyPr vert="vert270" anchor="b"/>
          <a:lstStyle>
            <a:lvl1pPr marL="0" marR="18288" algn="r">
              <a:spcBef>
                <a:spcPts val="0"/>
              </a:spcBef>
              <a:buNone/>
              <a:defRPr sz="29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2"/>
          </p:nvPr>
        </p:nvSpPr>
        <p:spPr>
          <a:xfrm>
            <a:off x="1135856" y="367664"/>
            <a:ext cx="2438400" cy="5943600"/>
          </a:xfrm>
        </p:spPr>
        <p:txBody>
          <a:bodyPr anchor="t"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1"/>
          </p:nvPr>
        </p:nvSpPr>
        <p:spPr>
          <a:xfrm>
            <a:off x="3651250" y="320040"/>
            <a:ext cx="5276088" cy="5989320"/>
          </a:xfrm>
        </p:spPr>
        <p:txBody>
          <a:bodyPr/>
          <a:lstStyle>
            <a:lvl1pPr>
              <a:spcBef>
                <a:spcPts val="0"/>
              </a:spcBef>
              <a:defRPr sz="30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278976" y="6556248"/>
            <a:ext cx="2133600" cy="301752"/>
          </a:xfrm>
        </p:spPr>
        <p:txBody>
          <a:bodyPr/>
          <a:lstStyle>
            <a:lvl1pPr>
              <a:defRPr sz="900"/>
            </a:lvl1pPr>
          </a:lstStyle>
          <a:p>
            <a:fld id="{190FB0EA-8C9B-4B56-B06B-61CB540936B8}" type="datetimeFigureOut">
              <a:rPr lang="es-ES" smtClean="0"/>
              <a:t>28/05/2014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35856" y="6556248"/>
            <a:ext cx="5143120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410576" y="6556248"/>
            <a:ext cx="502920" cy="301752"/>
          </a:xfrm>
        </p:spPr>
        <p:txBody>
          <a:bodyPr/>
          <a:lstStyle>
            <a:lvl1pPr>
              <a:defRPr sz="900"/>
            </a:lvl1pPr>
          </a:lstStyle>
          <a:p>
            <a:fld id="{A17B6FB5-3428-4F68-AE45-56223A4C350F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19456" y="150896"/>
            <a:ext cx="914400" cy="6400800"/>
          </a:xfrm>
        </p:spPr>
        <p:txBody>
          <a:bodyPr vert="vert270" anchor="b"/>
          <a:lstStyle>
            <a:lvl1pPr marL="0" algn="l">
              <a:buNone/>
              <a:defRPr sz="3000" b="0" cap="all" baseline="0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138237" y="373966"/>
            <a:ext cx="7333488" cy="5486400"/>
          </a:xfrm>
          <a:solidFill>
            <a:schemeClr val="bg2">
              <a:shade val="5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143000" y="5867400"/>
            <a:ext cx="7333488" cy="685800"/>
          </a:xfrm>
          <a:solidFill>
            <a:schemeClr val="accent1">
              <a:alpha val="15000"/>
            </a:schemeClr>
          </a:solidFill>
          <a:ln>
            <a:solidFill>
              <a:schemeClr val="accent1"/>
            </a:solidFill>
            <a:miter lim="800000"/>
          </a:ln>
        </p:spPr>
        <p:txBody>
          <a:bodyPr/>
          <a:lstStyle>
            <a:lvl1pPr marL="0" indent="0">
              <a:spcBef>
                <a:spcPts val="0"/>
              </a:spcBef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6108192" y="6556248"/>
            <a:ext cx="2103120" cy="301752"/>
          </a:xfrm>
        </p:spPr>
        <p:txBody>
          <a:bodyPr/>
          <a:lstStyle>
            <a:lvl1pPr>
              <a:defRPr sz="900"/>
            </a:lvl1pPr>
          </a:lstStyle>
          <a:p>
            <a:fld id="{190FB0EA-8C9B-4B56-B06B-61CB540936B8}" type="datetimeFigureOut">
              <a:rPr lang="es-ES" smtClean="0"/>
              <a:t>28/05/2014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1170432" y="6557169"/>
            <a:ext cx="4948072" cy="301752"/>
          </a:xfrm>
        </p:spPr>
        <p:txBody>
          <a:bodyPr/>
          <a:lstStyle>
            <a:lvl1pPr>
              <a:defRPr sz="9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17192" y="6556248"/>
            <a:ext cx="365760" cy="301752"/>
          </a:xfrm>
        </p:spPr>
        <p:txBody>
          <a:bodyPr/>
          <a:lstStyle>
            <a:lvl1pPr algn="ctr">
              <a:defRPr sz="900"/>
            </a:lvl1pPr>
          </a:lstStyle>
          <a:p>
            <a:fld id="{A17B6FB5-3428-4F68-AE45-56223A4C350F}" type="slidenum">
              <a:rPr lang="es-ES" smtClean="0"/>
              <a:t>‹Nº›</a:t>
            </a:fld>
            <a:endParaRPr lang="es-E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10 Triángulo rectángulo"/>
          <p:cNvSpPr/>
          <p:nvPr/>
        </p:nvSpPr>
        <p:spPr>
          <a:xfrm>
            <a:off x="7034" y="14068"/>
            <a:ext cx="9129932" cy="6836899"/>
          </a:xfrm>
          <a:prstGeom prst="rtTriangle">
            <a:avLst/>
          </a:prstGeom>
          <a:gradFill flip="none" rotWithShape="1">
            <a:gsLst>
              <a:gs pos="0">
                <a:schemeClr val="tx2">
                  <a:alpha val="10000"/>
                </a:schemeClr>
              </a:gs>
              <a:gs pos="70000">
                <a:schemeClr val="tx2">
                  <a:alpha val="8000"/>
                </a:schemeClr>
              </a:gs>
              <a:gs pos="100000">
                <a:schemeClr val="tx2">
                  <a:alpha val="1000"/>
                </a:schemeClr>
              </a:gs>
            </a:gsLst>
            <a:lin ang="8000000" scaled="1"/>
            <a:tileRect/>
          </a:gra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8" name="7 Conector recto"/>
          <p:cNvCxnSpPr/>
          <p:nvPr/>
        </p:nvCxnSpPr>
        <p:spPr>
          <a:xfrm>
            <a:off x="0" y="7034"/>
            <a:ext cx="9136966" cy="6843933"/>
          </a:xfrm>
          <a:prstGeom prst="line">
            <a:avLst/>
          </a:prstGeom>
          <a:noFill/>
          <a:ln w="5000" cap="rnd" cmpd="sng" algn="ctr">
            <a:solidFill>
              <a:schemeClr val="bg2">
                <a:tint val="55000"/>
                <a:satMod val="200000"/>
                <a:alpha val="3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8 Conector recto"/>
          <p:cNvCxnSpPr/>
          <p:nvPr/>
        </p:nvCxnSpPr>
        <p:spPr>
          <a:xfrm rot="10800000" flipV="1">
            <a:off x="6468794" y="4948410"/>
            <a:ext cx="2672861" cy="1900210"/>
          </a:xfrm>
          <a:prstGeom prst="line">
            <a:avLst/>
          </a:prstGeom>
          <a:noFill/>
          <a:ln w="6000" cap="rnd" cmpd="sng" algn="ctr">
            <a:solidFill>
              <a:schemeClr val="bg2">
                <a:tint val="50000"/>
                <a:satMod val="200000"/>
                <a:alpha val="45000"/>
              </a:schemeClr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2" name="21 Marcador de título"/>
          <p:cNvSpPr>
            <a:spLocks noGrp="1"/>
          </p:cNvSpPr>
          <p:nvPr>
            <p:ph type="title"/>
          </p:nvPr>
        </p:nvSpPr>
        <p:spPr>
          <a:xfrm>
            <a:off x="457200" y="267494"/>
            <a:ext cx="8229600" cy="1399032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457200" y="1882808"/>
            <a:ext cx="8229600" cy="4572000"/>
          </a:xfrm>
          <a:prstGeom prst="rect">
            <a:avLst/>
          </a:prstGeom>
        </p:spPr>
        <p:txBody>
          <a:bodyPr vert="horz" anchor="t">
            <a:normAutofit/>
          </a:bodyPr>
          <a:lstStyle/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smtClean="0"/>
              <a:t>Segundo nivel</a:t>
            </a:r>
          </a:p>
          <a:p>
            <a:pPr lvl="2" eaLnBrk="1" latinLnBrk="0" hangingPunct="1"/>
            <a:r>
              <a:rPr kumimoji="0" lang="es-ES" smtClean="0"/>
              <a:t>Tercer nivel</a:t>
            </a:r>
          </a:p>
          <a:p>
            <a:pPr lvl="3" eaLnBrk="1" latinLnBrk="0" hangingPunct="1"/>
            <a:r>
              <a:rPr kumimoji="0" lang="es-ES" smtClean="0"/>
              <a:t>Cuarto nivel</a:t>
            </a:r>
          </a:p>
          <a:p>
            <a:pPr lvl="4" eaLnBrk="1" latinLnBrk="0" hangingPunct="1"/>
            <a:r>
              <a:rPr kumimoji="0" lang="es-ES" smtClean="0"/>
              <a:t>Quinto nivel</a:t>
            </a:r>
            <a:endParaRPr kumimoji="0" lang="en-US"/>
          </a:p>
        </p:txBody>
      </p:sp>
      <p:sp>
        <p:nvSpPr>
          <p:cNvPr id="14" name="13 Marcador de fecha"/>
          <p:cNvSpPr>
            <a:spLocks noGrp="1"/>
          </p:cNvSpPr>
          <p:nvPr>
            <p:ph type="dt" sz="half" idx="2"/>
          </p:nvPr>
        </p:nvSpPr>
        <p:spPr>
          <a:xfrm>
            <a:off x="4791456" y="6480969"/>
            <a:ext cx="2133600" cy="301752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 b="0">
                <a:solidFill>
                  <a:schemeClr val="tx1"/>
                </a:solidFill>
              </a:defRPr>
            </a:lvl1pPr>
          </a:lstStyle>
          <a:p>
            <a:fld id="{190FB0EA-8C9B-4B56-B06B-61CB540936B8}" type="datetimeFigureOut">
              <a:rPr lang="es-ES" smtClean="0"/>
              <a:t>28/05/2014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457200" y="6481890"/>
            <a:ext cx="4260056" cy="300831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</a:lstStyle>
          <a:p>
            <a:endParaRPr lang="es-ES"/>
          </a:p>
        </p:txBody>
      </p:sp>
      <p:sp>
        <p:nvSpPr>
          <p:cNvPr id="23" name="22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589520" y="6480969"/>
            <a:ext cx="502920" cy="301752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/>
                </a:solidFill>
              </a:defRPr>
            </a:lvl1pPr>
          </a:lstStyle>
          <a:p>
            <a:fld id="{A17B6FB5-3428-4F68-AE45-56223A4C350F}" type="slidenum">
              <a:rPr lang="es-ES" smtClean="0"/>
              <a:t>‹Nº›</a:t>
            </a:fld>
            <a:endParaRPr lang="es-E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marL="484632" algn="l" rtl="0" eaLnBrk="1" latinLnBrk="0" hangingPunct="1">
        <a:spcBef>
          <a:spcPct val="0"/>
        </a:spcBef>
        <a:buNone/>
        <a:defRPr kumimoji="0" sz="4200" kern="1200">
          <a:ln w="6350">
            <a:solidFill>
              <a:schemeClr val="accent1">
                <a:shade val="43000"/>
              </a:schemeClr>
            </a:solidFill>
          </a:ln>
          <a:solidFill>
            <a:schemeClr val="accent1">
              <a:tint val="83000"/>
              <a:satMod val="150000"/>
            </a:schemeClr>
          </a:solidFill>
          <a:effectLst>
            <a:outerShdw blurRad="26000" dist="26000" dir="145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448056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822960" indent="-285750" algn="l" rtl="0" eaLnBrk="1" latinLnBrk="0" hangingPunct="1">
        <a:spcBef>
          <a:spcPct val="20000"/>
        </a:spcBef>
        <a:buClr>
          <a:schemeClr val="accent1"/>
        </a:buClr>
        <a:buSzPct val="95000"/>
        <a:buFont typeface="Verdana"/>
        <a:buChar char="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106424" indent="-228600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10312" algn="l" rtl="0" eaLnBrk="1" latinLnBrk="0" hangingPunct="1">
        <a:spcBef>
          <a:spcPct val="20000"/>
        </a:spcBef>
        <a:buClr>
          <a:schemeClr val="accent1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6002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084832" indent="-210312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514600" indent="-182880" algn="l" rtl="0" eaLnBrk="1" latinLnBrk="0" hangingPunct="1">
        <a:spcBef>
          <a:spcPct val="20000"/>
        </a:spcBef>
        <a:buClr>
          <a:schemeClr val="accent1">
            <a:tint val="75000"/>
          </a:schemeClr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2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elfutbolin.com/reglas/" TargetMode="External"/><Relationship Id="rId2" Type="http://schemas.openxmlformats.org/officeDocument/2006/relationships/hyperlink" Target="http://es.fifa.com/mm/document/footballdevelopment/refereeing/81/42/36/log2013es_spanish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hyperlink" Target="https://www.google.es/search?q=reglas+del+futbol&amp;newwindow=1&amp;source=lnms&amp;tbm=isch&amp;sa=X&amp;ei=m0x9U8KqHqm-sQSw5IDQCQ&amp;ved=0CAgQ_AUoAQ&amp;" TargetMode="Externa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smtClean="0"/>
              <a:t>Las reglas del futbol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368752" cy="2207096"/>
          </a:xfrm>
        </p:spPr>
        <p:txBody>
          <a:bodyPr/>
          <a:lstStyle/>
          <a:p>
            <a:r>
              <a:rPr lang="es-ES" dirty="0" smtClean="0"/>
              <a:t>Universidad Libre</a:t>
            </a:r>
          </a:p>
          <a:p>
            <a:r>
              <a:rPr lang="es-ES" dirty="0" smtClean="0"/>
              <a:t>Lic. Educación Física Recreación  y Deportes</a:t>
            </a:r>
          </a:p>
          <a:p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2581856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Marcador de contenido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83887828"/>
              </p:ext>
            </p:extLst>
          </p:nvPr>
        </p:nvGraphicFramePr>
        <p:xfrm>
          <a:off x="-60402" y="359826"/>
          <a:ext cx="8136904" cy="57935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5" name="4 Elipse"/>
          <p:cNvSpPr/>
          <p:nvPr/>
        </p:nvSpPr>
        <p:spPr>
          <a:xfrm>
            <a:off x="4139952" y="2212464"/>
            <a:ext cx="2146920" cy="208823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/>
              <a:t>webquest</a:t>
            </a:r>
            <a:endParaRPr lang="es-ES" dirty="0"/>
          </a:p>
        </p:txBody>
      </p:sp>
      <p:sp>
        <p:nvSpPr>
          <p:cNvPr id="6" name="5 Elipse"/>
          <p:cNvSpPr/>
          <p:nvPr/>
        </p:nvSpPr>
        <p:spPr>
          <a:xfrm>
            <a:off x="6012160" y="548680"/>
            <a:ext cx="1453702" cy="1368152"/>
          </a:xfrm>
          <a:prstGeom prst="ellipse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ES" dirty="0" smtClean="0">
                <a:ln>
                  <a:solidFill>
                    <a:schemeClr val="tx1"/>
                  </a:solidFill>
                </a:ln>
              </a:rPr>
              <a:t>tarea</a:t>
            </a:r>
            <a:endParaRPr lang="es-ES" dirty="0">
              <a:ln>
                <a:solidFill>
                  <a:schemeClr val="tx1"/>
                </a:solidFill>
              </a:ln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3254072">
            <a:off x="7147481" y="1916395"/>
            <a:ext cx="890587" cy="592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581794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365104"/>
            <a:ext cx="1755800" cy="175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CuadroTexto"/>
          <p:cNvSpPr txBox="1"/>
          <p:nvPr/>
        </p:nvSpPr>
        <p:spPr>
          <a:xfrm>
            <a:off x="1475656" y="908720"/>
            <a:ext cx="6768752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3200" dirty="0" smtClean="0"/>
              <a:t>Hola queridos estudiantes hoy vamos a aprender sobre las reglas del futbol, no se preocupen no son muchas.</a:t>
            </a:r>
          </a:p>
          <a:p>
            <a:endParaRPr lang="es-ES" dirty="0"/>
          </a:p>
          <a:p>
            <a:endParaRPr lang="es-ES" dirty="0"/>
          </a:p>
        </p:txBody>
      </p:sp>
      <p:sp>
        <p:nvSpPr>
          <p:cNvPr id="6" name="5 Rectángulo"/>
          <p:cNvSpPr/>
          <p:nvPr/>
        </p:nvSpPr>
        <p:spPr>
          <a:xfrm>
            <a:off x="3779912" y="3356992"/>
            <a:ext cx="4115799" cy="240065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s-ES" sz="15000" b="1" cap="none" spc="0" dirty="0" smtClean="0">
                <a:ln w="19050">
                  <a:solidFill>
                    <a:schemeClr val="tx2">
                      <a:tint val="1000"/>
                    </a:schemeClr>
                  </a:solidFill>
                  <a:prstDash val="solid"/>
                </a:ln>
                <a:solidFill>
                  <a:schemeClr val="accent3"/>
                </a:solidFill>
                <a:effectLst>
                  <a:outerShdw blurRad="50000" dist="50800" dir="7500000" algn="tl">
                    <a:srgbClr val="000000">
                      <a:shade val="5000"/>
                      <a:alpha val="35000"/>
                    </a:srgbClr>
                  </a:outerShdw>
                </a:effectLst>
              </a:rPr>
              <a:t>17</a:t>
            </a:r>
            <a:endParaRPr lang="es-ES" sz="15000" b="1" cap="none" spc="0" dirty="0">
              <a:ln w="19050">
                <a:solidFill>
                  <a:schemeClr val="tx2">
                    <a:tint val="1000"/>
                  </a:schemeClr>
                </a:solidFill>
                <a:prstDash val="solid"/>
              </a:ln>
              <a:solidFill>
                <a:schemeClr val="accent3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8247236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899592" y="1340768"/>
            <a:ext cx="7787208" cy="4810546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Realiza una cartilla con imágenes  mostrando las 17 reglas del futbol.</a:t>
            </a:r>
            <a:br>
              <a:rPr lang="es-ES" dirty="0" smtClean="0"/>
            </a:br>
            <a:r>
              <a:rPr lang="es-ES" dirty="0" smtClean="0"/>
              <a:t/>
            </a:r>
            <a:br>
              <a:rPr lang="es-ES" dirty="0" smtClean="0"/>
            </a:br>
            <a:r>
              <a:rPr lang="es-ES" sz="3600" dirty="0" smtClean="0"/>
              <a:t>La cartilla debe tener los siguientes requisitos:</a:t>
            </a:r>
            <a:br>
              <a:rPr lang="es-ES" sz="3600" dirty="0" smtClean="0"/>
            </a:br>
            <a:r>
              <a:rPr lang="es-ES" sz="3600" dirty="0" smtClean="0"/>
              <a:t>1. Buena presentación.</a:t>
            </a:r>
            <a:br>
              <a:rPr lang="es-ES" sz="3600" dirty="0" smtClean="0"/>
            </a:br>
            <a:r>
              <a:rPr lang="es-ES" sz="3600" dirty="0" smtClean="0"/>
              <a:t>2. A mano.</a:t>
            </a:r>
            <a:br>
              <a:rPr lang="es-ES" sz="3600" dirty="0" smtClean="0"/>
            </a:br>
            <a:r>
              <a:rPr lang="es-ES" sz="3600" dirty="0" smtClean="0"/>
              <a:t>3. Buena caligrafía y ortografía. </a:t>
            </a:r>
            <a:br>
              <a:rPr lang="es-ES" sz="3600" dirty="0" smtClean="0"/>
            </a:br>
            <a:r>
              <a:rPr lang="es-ES" sz="3600" dirty="0" smtClean="0"/>
              <a:t>4. Muchas imágenes y creatividad.</a:t>
            </a:r>
            <a:r>
              <a:rPr lang="es-ES" sz="3600" dirty="0"/>
              <a:t/>
            </a:r>
            <a:br>
              <a:rPr lang="es-ES" sz="3600" dirty="0"/>
            </a:br>
            <a:r>
              <a:rPr lang="es-ES" sz="3600" dirty="0" smtClean="0"/>
              <a:t/>
            </a:r>
            <a:br>
              <a:rPr lang="es-ES" sz="3600" dirty="0" smtClean="0"/>
            </a:br>
            <a:r>
              <a:rPr lang="es-ES" dirty="0" smtClean="0"/>
              <a:t/>
            </a:r>
            <a:br>
              <a:rPr lang="es-ES" dirty="0" smtClean="0"/>
            </a:br>
            <a:endParaRPr lang="es-E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92" y="5157192"/>
            <a:ext cx="1481456" cy="13900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5846074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7859216" cy="4090466"/>
          </a:xfrm>
        </p:spPr>
        <p:txBody>
          <a:bodyPr>
            <a:normAutofit/>
          </a:bodyPr>
          <a:lstStyle/>
          <a:p>
            <a:pPr algn="l"/>
            <a:r>
              <a:rPr lang="es-ES" sz="2800" dirty="0" smtClean="0"/>
              <a:t>1. En la biblioteca encontraras en la sección de deportes  información para esta actividad.</a:t>
            </a:r>
            <a:br>
              <a:rPr lang="es-ES" sz="2800" dirty="0" smtClean="0"/>
            </a:br>
            <a:r>
              <a:rPr lang="es-ES" sz="2800" dirty="0" smtClean="0"/>
              <a:t>   </a:t>
            </a:r>
            <a:br>
              <a:rPr lang="es-ES" sz="2800" dirty="0" smtClean="0"/>
            </a:br>
            <a:r>
              <a:rPr lang="es-ES" sz="2800" dirty="0" smtClean="0"/>
              <a:t>2.  En las paginas web encontraras mas información e imágenes. </a:t>
            </a:r>
            <a:endParaRPr lang="es-ES" sz="2800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697536"/>
            <a:ext cx="1755800" cy="175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82686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91264" cy="6250706"/>
          </a:xfrm>
        </p:spPr>
        <p:txBody>
          <a:bodyPr>
            <a:normAutofit fontScale="90000"/>
          </a:bodyPr>
          <a:lstStyle/>
          <a:p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/>
              <a:t/>
            </a:r>
            <a:br>
              <a:rPr lang="es-ES" sz="2000" dirty="0"/>
            </a:br>
            <a:r>
              <a:rPr lang="es-ES" sz="3100" dirty="0" smtClean="0"/>
              <a:t>Estos </a:t>
            </a:r>
            <a:r>
              <a:rPr lang="es-ES" sz="3100" dirty="0"/>
              <a:t>links te ayudaran  para  tu realizar  trabajo  sobre las reglas del futbol.</a:t>
            </a: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 smtClean="0">
                <a:hlinkClick r:id="rId2"/>
              </a:rPr>
              <a:t>      </a:t>
            </a:r>
            <a:r>
              <a:rPr lang="es-ES" sz="2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hlinkClick r:id="rId2"/>
              </a:rPr>
              <a:t>http://es.fifa.com/mm/document/footballdevelopment/refereeing/81/42/36/log2013es_spanish.pdf</a:t>
            </a:r>
            <a:r>
              <a:rPr lang="es-ES" sz="2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/>
            </a:r>
            <a:br>
              <a:rPr lang="es-ES" sz="2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r>
              <a:rPr lang="es-ES" sz="200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/>
            </a:r>
            <a:br>
              <a:rPr lang="es-ES" sz="2000" dirty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r>
              <a:rPr lang="es-ES" sz="2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hlinkClick r:id="rId3"/>
              </a:rPr>
              <a:t>http://www.elfutbolin.com/reglas/</a:t>
            </a:r>
            <a:r>
              <a:rPr lang="es-ES" sz="2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</a:t>
            </a:r>
            <a:br>
              <a:rPr lang="es-ES" sz="2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r>
              <a:rPr lang="es-ES" sz="2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/>
            </a:r>
            <a:br>
              <a:rPr lang="es-ES" sz="2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rPr>
            </a:br>
            <a:r>
              <a:rPr lang="es-ES" sz="2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  <a:hlinkClick r:id="rId4"/>
              </a:rPr>
              <a:t>https://www.google.es/search?q=reglas+del+futbol&amp;newwindow=1&amp;source=lnms&amp;tbm=isch&amp;sa=X&amp;ei=m0x9U8KqHqm-sQSw5IDQCQ&amp;ved=0CAgQ_AUoAQ&amp;</a:t>
            </a:r>
            <a:r>
              <a:rPr lang="es-ES" sz="2000" dirty="0" smtClean="0">
                <a:ln w="6350">
                  <a:solidFill>
                    <a:schemeClr val="tx1"/>
                  </a:solidFill>
                </a:ln>
                <a:solidFill>
                  <a:schemeClr val="tx1"/>
                </a:solidFill>
              </a:rPr>
              <a:t>  </a:t>
            </a:r>
            <a:r>
              <a:rPr lang="es-ES" sz="2000" dirty="0" smtClean="0">
                <a:solidFill>
                  <a:schemeClr val="tx1"/>
                </a:solidFill>
              </a:rPr>
              <a:t/>
            </a:r>
            <a:br>
              <a:rPr lang="es-ES" sz="2000" dirty="0" smtClean="0">
                <a:solidFill>
                  <a:schemeClr val="tx1"/>
                </a:solidFill>
              </a:rPr>
            </a:b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 smtClean="0"/>
              <a:t/>
            </a:r>
            <a:br>
              <a:rPr lang="es-ES" sz="2000" dirty="0" smtClean="0"/>
            </a:br>
            <a:r>
              <a:rPr lang="es-ES" sz="2000" dirty="0"/>
              <a:t/>
            </a:r>
            <a:br>
              <a:rPr lang="es-ES" sz="2000" dirty="0"/>
            </a:br>
            <a:r>
              <a:rPr lang="es-ES" sz="2000" dirty="0" smtClean="0"/>
              <a:t/>
            </a:r>
            <a:br>
              <a:rPr lang="es-ES" sz="2000" dirty="0" smtClean="0"/>
            </a:br>
            <a:endParaRPr lang="es-ES" sz="2000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769544"/>
            <a:ext cx="1755800" cy="175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38626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4697536"/>
            <a:ext cx="1755800" cy="175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3 Rectángulo"/>
          <p:cNvSpPr/>
          <p:nvPr/>
        </p:nvSpPr>
        <p:spPr>
          <a:xfrm>
            <a:off x="323528" y="1268760"/>
            <a:ext cx="8352928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2000" dirty="0" smtClean="0"/>
              <a:t>Los criterios de evaluación son :</a:t>
            </a:r>
          </a:p>
          <a:p>
            <a:endParaRPr lang="es-ES" sz="2000" dirty="0" smtClean="0"/>
          </a:p>
          <a:p>
            <a:r>
              <a:rPr lang="es-ES" sz="2000" dirty="0" smtClean="0"/>
              <a:t>1. Buena presentación……………………………………………………………10%</a:t>
            </a:r>
            <a:br>
              <a:rPr lang="es-ES" sz="2000" dirty="0" smtClean="0"/>
            </a:br>
            <a:r>
              <a:rPr lang="es-ES" sz="2000" dirty="0" smtClean="0"/>
              <a:t>2. A mano……………………………………………………………………….40%</a:t>
            </a:r>
            <a:br>
              <a:rPr lang="es-ES" sz="2000" dirty="0" smtClean="0"/>
            </a:br>
            <a:r>
              <a:rPr lang="es-ES" sz="2000" dirty="0" smtClean="0"/>
              <a:t>3. Buena caligrafía y ortografía. ……………………………………………………………………………...30%</a:t>
            </a:r>
            <a:br>
              <a:rPr lang="es-ES" sz="2000" dirty="0" smtClean="0"/>
            </a:br>
            <a:r>
              <a:rPr lang="es-ES" sz="2000" dirty="0" smtClean="0"/>
              <a:t>4. Muchas imágenes y creatividad………………………………………………………………20%</a:t>
            </a:r>
            <a:endParaRPr lang="es-ES" sz="2000" dirty="0"/>
          </a:p>
        </p:txBody>
      </p:sp>
    </p:spTree>
    <p:extLst>
      <p:ext uri="{BB962C8B-B14F-4D97-AF65-F5344CB8AC3E}">
        <p14:creationId xmlns:p14="http://schemas.microsoft.com/office/powerpoint/2010/main" val="26641561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611560" y="234888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s-ES" dirty="0" smtClean="0"/>
              <a:t>La webquest es una herramienta que ayuda a crear tareas didácticas y desarrollar ciertas habilidades en los estudiantes de manera fácil y creativa </a:t>
            </a:r>
            <a:endParaRPr lang="es-ES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697536"/>
            <a:ext cx="1755800" cy="175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488154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río">
  <a:themeElements>
    <a:clrScheme name="Brío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Brío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río">
      <a:fillStyleLst>
        <a:solidFill>
          <a:schemeClr val="phClr"/>
        </a:solidFill>
        <a:gradFill rotWithShape="1">
          <a:gsLst>
            <a:gs pos="0">
              <a:schemeClr val="phClr">
                <a:tint val="10000"/>
                <a:satMod val="300000"/>
              </a:schemeClr>
            </a:gs>
            <a:gs pos="34000">
              <a:schemeClr val="phClr">
                <a:tint val="13500"/>
                <a:satMod val="250000"/>
              </a:schemeClr>
            </a:gs>
            <a:gs pos="100000">
              <a:schemeClr val="phClr">
                <a:tint val="60000"/>
                <a:satMod val="200000"/>
              </a:schemeClr>
            </a:gs>
          </a:gsLst>
          <a:path path="circle">
            <a:fillToRect l="50000" t="155000" r="50000" b="-55000"/>
          </a:path>
        </a:gradFill>
        <a:gradFill rotWithShape="1">
          <a:gsLst>
            <a:gs pos="0">
              <a:schemeClr val="phClr">
                <a:tint val="60000"/>
                <a:satMod val="160000"/>
              </a:schemeClr>
            </a:gs>
            <a:gs pos="46000">
              <a:schemeClr val="phClr">
                <a:tint val="86000"/>
                <a:satMod val="160000"/>
              </a:schemeClr>
            </a:gs>
            <a:gs pos="100000">
              <a:schemeClr val="phClr">
                <a:shade val="40000"/>
                <a:satMod val="160000"/>
              </a:schemeClr>
            </a:gs>
          </a:gsLst>
          <a:path path="circle">
            <a:fillToRect l="50000" t="155000" r="50000" b="-55000"/>
          </a:path>
        </a:gradFill>
      </a:fillStyleLst>
      <a:lnStyleLst>
        <a:ln w="9525" cap="flat" cmpd="sng" algn="ctr">
          <a:solidFill>
            <a:schemeClr val="phClr">
              <a:satMod val="12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147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50800" dist="38100" dir="14700000" algn="t" rotWithShape="0">
              <a:srgbClr val="000000">
                <a:alpha val="6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3600000"/>
            </a:lightRig>
          </a:scene3d>
          <a:sp3d prstMaterial="plastic">
            <a:bevelT w="127000" h="38200" prst="relaxedInset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8000"/>
                <a:satMod val="230000"/>
              </a:schemeClr>
            </a:gs>
            <a:gs pos="60000">
              <a:schemeClr val="phClr">
                <a:shade val="92000"/>
                <a:satMod val="230000"/>
              </a:schemeClr>
            </a:gs>
            <a:gs pos="100000">
              <a:schemeClr val="phClr">
                <a:tint val="85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1200"/>
                <a:satMod val="150000"/>
              </a:schemeClr>
              <a:schemeClr val="phClr">
                <a:tint val="90000"/>
                <a:satMod val="150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Verve</Template>
  <TotalTime>86</TotalTime>
  <Words>105</Words>
  <Application>Microsoft Office PowerPoint</Application>
  <PresentationFormat>Presentación en pantalla (4:3)</PresentationFormat>
  <Paragraphs>19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Brío</vt:lpstr>
      <vt:lpstr>Las reglas del futbol</vt:lpstr>
      <vt:lpstr>Presentación de PowerPoint</vt:lpstr>
      <vt:lpstr>Presentación de PowerPoint</vt:lpstr>
      <vt:lpstr>Realiza una cartilla con imágenes  mostrando las 17 reglas del futbol.  La cartilla debe tener los siguientes requisitos: 1. Buena presentación. 2. A mano. 3. Buena caligrafía y ortografía.  4. Muchas imágenes y creatividad.   </vt:lpstr>
      <vt:lpstr>1. En la biblioteca encontraras en la sección de deportes  información para esta actividad.     2.  En las paginas web encontraras mas información e imágenes. </vt:lpstr>
      <vt:lpstr>     Estos links te ayudaran  para  tu realizar  trabajo  sobre las reglas del futbol.       http://es.fifa.com/mm/document/footballdevelopment/refereeing/81/42/36/log2013es_spanish.pdf  http://www.elfutbolin.com/reglas/   https://www.google.es/search?q=reglas+del+futbol&amp;newwindow=1&amp;source=lnms&amp;tbm=isch&amp;sa=X&amp;ei=m0x9U8KqHqm-sQSw5IDQCQ&amp;ved=0CAgQ_AUoAQ&amp;            </vt:lpstr>
      <vt:lpstr>Presentación de PowerPoint</vt:lpstr>
      <vt:lpstr>La webquest es una herramienta que ayuda a crear tareas didácticas y desarrollar ciertas habilidades en los estudiantes de manera fácil y creativa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Las reglas del futbol</dc:title>
  <dc:creator>Familia</dc:creator>
  <cp:lastModifiedBy>Salas Didacticas Sede Bogota</cp:lastModifiedBy>
  <cp:revision>8</cp:revision>
  <dcterms:created xsi:type="dcterms:W3CDTF">2014-05-21T11:19:34Z</dcterms:created>
  <dcterms:modified xsi:type="dcterms:W3CDTF">2014-05-28T22:32:49Z</dcterms:modified>
</cp:coreProperties>
</file>